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DA2FE9-47BD-4D27-B829-895A1FB0B508}" type="datetimeFigureOut">
              <a:rPr lang="fr-CA" smtClean="0"/>
              <a:t>2016-10-26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177F9E-AE6E-49AC-96EE-C56B806DD691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mtClean="0"/>
              <a:t>Kesha Rose Serbert</a:t>
            </a:r>
            <a:endParaRPr lang="fr-CA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412776"/>
            <a:ext cx="364103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1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Informations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Kesha</a:t>
            </a:r>
            <a:r>
              <a:rPr lang="fr-CA" dirty="0" smtClean="0"/>
              <a:t> </a:t>
            </a:r>
            <a:r>
              <a:rPr lang="fr-CA" dirty="0" err="1"/>
              <a:t>w</a:t>
            </a:r>
            <a:r>
              <a:rPr lang="fr-CA" dirty="0" err="1" smtClean="0"/>
              <a:t>as</a:t>
            </a:r>
            <a:r>
              <a:rPr lang="fr-CA" dirty="0" smtClean="0"/>
              <a:t> Born in </a:t>
            </a:r>
            <a:r>
              <a:rPr lang="fr-CA" dirty="0" err="1" smtClean="0"/>
              <a:t>California</a:t>
            </a:r>
            <a:r>
              <a:rPr lang="fr-CA" dirty="0" smtClean="0"/>
              <a:t> the March 1 1987</a:t>
            </a:r>
          </a:p>
          <a:p>
            <a:r>
              <a:rPr lang="fr-CA" dirty="0" err="1" smtClean="0"/>
              <a:t>She</a:t>
            </a:r>
            <a:r>
              <a:rPr lang="fr-CA" dirty="0" smtClean="0"/>
              <a:t> have blond or </a:t>
            </a:r>
            <a:r>
              <a:rPr lang="fr-CA" dirty="0" err="1" smtClean="0"/>
              <a:t>purple</a:t>
            </a:r>
            <a:r>
              <a:rPr lang="fr-CA" dirty="0" smtClean="0"/>
              <a:t> </a:t>
            </a:r>
            <a:r>
              <a:rPr lang="fr-CA" dirty="0" err="1" smtClean="0"/>
              <a:t>hair</a:t>
            </a:r>
            <a:r>
              <a:rPr lang="fr-CA" dirty="0" smtClean="0"/>
              <a:t>, </a:t>
            </a:r>
            <a:r>
              <a:rPr lang="fr-CA" dirty="0" err="1" smtClean="0"/>
              <a:t>brown</a:t>
            </a:r>
            <a:r>
              <a:rPr lang="fr-CA" dirty="0" smtClean="0"/>
              <a:t> </a:t>
            </a:r>
            <a:r>
              <a:rPr lang="fr-CA" dirty="0" err="1" smtClean="0"/>
              <a:t>eyes</a:t>
            </a:r>
            <a:r>
              <a:rPr lang="fr-CA" dirty="0" smtClean="0"/>
              <a:t>, beige skin and </a:t>
            </a:r>
            <a:r>
              <a:rPr lang="fr-CA" dirty="0" err="1" smtClean="0"/>
              <a:t>skinny</a:t>
            </a:r>
            <a:r>
              <a:rPr lang="fr-CA" dirty="0" smtClean="0"/>
              <a:t> </a:t>
            </a:r>
            <a:r>
              <a:rPr lang="fr-CA" dirty="0" err="1" smtClean="0"/>
              <a:t>we</a:t>
            </a:r>
            <a:r>
              <a:rPr lang="fr-CA" dirty="0" smtClean="0"/>
              <a:t> dont know </a:t>
            </a: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743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Family</a:t>
            </a:r>
            <a:r>
              <a:rPr lang="fr-CA" dirty="0" smtClean="0"/>
              <a:t> </a:t>
            </a:r>
            <a:r>
              <a:rPr lang="fr-CA" dirty="0" err="1" smtClean="0"/>
              <a:t>Member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Pebe</a:t>
            </a:r>
            <a:r>
              <a:rPr lang="fr-CA" dirty="0" smtClean="0"/>
              <a:t> </a:t>
            </a:r>
            <a:r>
              <a:rPr lang="fr-CA" dirty="0" err="1" smtClean="0"/>
              <a:t>Serbert</a:t>
            </a:r>
            <a:r>
              <a:rPr lang="fr-CA" dirty="0" smtClean="0"/>
              <a:t> (</a:t>
            </a:r>
            <a:r>
              <a:rPr lang="fr-CA" dirty="0" err="1" smtClean="0"/>
              <a:t>Mother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dirty="0" err="1" smtClean="0"/>
              <a:t>Louie</a:t>
            </a:r>
            <a:r>
              <a:rPr lang="fr-CA" dirty="0" smtClean="0"/>
              <a:t> </a:t>
            </a:r>
            <a:r>
              <a:rPr lang="fr-CA" dirty="0" err="1" smtClean="0"/>
              <a:t>Serbert</a:t>
            </a:r>
            <a:r>
              <a:rPr lang="fr-CA" dirty="0" smtClean="0"/>
              <a:t> (</a:t>
            </a:r>
            <a:r>
              <a:rPr lang="fr-CA" dirty="0" err="1" smtClean="0"/>
              <a:t>Sister</a:t>
            </a:r>
            <a:r>
              <a:rPr lang="fr-CA" dirty="0" smtClean="0"/>
              <a:t>)</a:t>
            </a:r>
          </a:p>
          <a:p>
            <a:r>
              <a:rPr lang="fr-CA" dirty="0" smtClean="0"/>
              <a:t>Lagan Blue </a:t>
            </a:r>
            <a:r>
              <a:rPr lang="fr-CA" dirty="0" err="1" smtClean="0"/>
              <a:t>Serbert</a:t>
            </a:r>
            <a:r>
              <a:rPr lang="fr-CA" dirty="0" smtClean="0"/>
              <a:t> (</a:t>
            </a:r>
            <a:r>
              <a:rPr lang="fr-CA" dirty="0" err="1" smtClean="0"/>
              <a:t>Eldest</a:t>
            </a:r>
            <a:r>
              <a:rPr lang="fr-CA" dirty="0" smtClean="0"/>
              <a:t>)</a:t>
            </a:r>
          </a:p>
          <a:p>
            <a:r>
              <a:rPr lang="fr-CA" dirty="0" smtClean="0"/>
              <a:t>Hugh </a:t>
            </a:r>
            <a:r>
              <a:rPr lang="fr-CA" dirty="0" err="1" smtClean="0"/>
              <a:t>Moffat</a:t>
            </a:r>
            <a:r>
              <a:rPr lang="fr-CA" dirty="0"/>
              <a:t> </a:t>
            </a:r>
            <a:r>
              <a:rPr lang="fr-CA" dirty="0" smtClean="0"/>
              <a:t>(</a:t>
            </a:r>
            <a:r>
              <a:rPr lang="fr-CA" dirty="0" err="1" smtClean="0"/>
              <a:t>Father</a:t>
            </a:r>
            <a:r>
              <a:rPr lang="fr-CA" dirty="0" smtClean="0"/>
              <a:t>)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96" y="3416548"/>
            <a:ext cx="2159365" cy="32444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86" y="225643"/>
            <a:ext cx="4328133" cy="23813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1" y="3436205"/>
            <a:ext cx="2448272" cy="32248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760" y="3436205"/>
            <a:ext cx="3540549" cy="31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74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Kesha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american</a:t>
            </a:r>
            <a:r>
              <a:rPr lang="fr-CA" dirty="0" smtClean="0"/>
              <a:t> singer, a </a:t>
            </a:r>
            <a:r>
              <a:rPr lang="fr-CA" dirty="0" err="1" smtClean="0"/>
              <a:t>songwriter</a:t>
            </a:r>
            <a:r>
              <a:rPr lang="fr-CA" dirty="0" smtClean="0"/>
              <a:t> and rapper</a:t>
            </a:r>
          </a:p>
          <a:p>
            <a:r>
              <a:rPr lang="fr-CA" dirty="0" err="1" smtClean="0"/>
              <a:t>She</a:t>
            </a:r>
            <a:r>
              <a:rPr lang="fr-CA" dirty="0" smtClean="0"/>
              <a:t> have compose </a:t>
            </a:r>
            <a:r>
              <a:rPr lang="fr-CA" dirty="0" err="1" smtClean="0"/>
              <a:t>TiK</a:t>
            </a:r>
            <a:r>
              <a:rPr lang="fr-CA" dirty="0" smtClean="0"/>
              <a:t> </a:t>
            </a:r>
            <a:r>
              <a:rPr lang="fr-CA" dirty="0" err="1" smtClean="0"/>
              <a:t>ToK</a:t>
            </a:r>
            <a:r>
              <a:rPr lang="fr-CA" dirty="0" smtClean="0"/>
              <a:t>, </a:t>
            </a:r>
            <a:r>
              <a:rPr lang="fr-CA" dirty="0" err="1" smtClean="0"/>
              <a:t>Blah</a:t>
            </a:r>
            <a:r>
              <a:rPr lang="fr-CA" dirty="0" smtClean="0"/>
              <a:t> </a:t>
            </a:r>
            <a:r>
              <a:rPr lang="fr-CA" dirty="0" err="1" smtClean="0"/>
              <a:t>Blah</a:t>
            </a:r>
            <a:r>
              <a:rPr lang="fr-CA" dirty="0" smtClean="0"/>
              <a:t> </a:t>
            </a:r>
            <a:r>
              <a:rPr lang="fr-CA" dirty="0" err="1" smtClean="0"/>
              <a:t>Blah</a:t>
            </a:r>
            <a:r>
              <a:rPr lang="fr-CA" dirty="0" smtClean="0"/>
              <a:t>, C’Mon, </a:t>
            </a:r>
            <a:r>
              <a:rPr lang="fr-CA" dirty="0" err="1" smtClean="0"/>
              <a:t>True</a:t>
            </a:r>
            <a:r>
              <a:rPr lang="fr-CA" dirty="0" smtClean="0"/>
              <a:t> </a:t>
            </a:r>
            <a:r>
              <a:rPr lang="fr-CA" dirty="0" err="1" smtClean="0"/>
              <a:t>Colors</a:t>
            </a:r>
            <a:r>
              <a:rPr lang="fr-CA" dirty="0" smtClean="0"/>
              <a:t> and </a:t>
            </a:r>
            <a:r>
              <a:rPr lang="fr-CA" dirty="0" err="1" smtClean="0"/>
              <a:t>ect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Career</a:t>
            </a:r>
            <a:r>
              <a:rPr lang="fr-CA" dirty="0" smtClean="0"/>
              <a:t> </a:t>
            </a:r>
            <a:r>
              <a:rPr lang="fr-CA" dirty="0" err="1" smtClean="0"/>
              <a:t>Beginning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1341">
            <a:off x="827367" y="3284768"/>
            <a:ext cx="2016434" cy="20164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0367">
            <a:off x="4020251" y="4099069"/>
            <a:ext cx="1582922" cy="15829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5868">
            <a:off x="6309781" y="2926802"/>
            <a:ext cx="1770103" cy="18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7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32673"/>
            <a:ext cx="8229600" cy="1143000"/>
          </a:xfrm>
        </p:spPr>
        <p:txBody>
          <a:bodyPr/>
          <a:lstStyle/>
          <a:p>
            <a:r>
              <a:rPr lang="fr-CA" dirty="0" err="1" smtClean="0"/>
              <a:t>Favourite</a:t>
            </a:r>
            <a:r>
              <a:rPr lang="fr-CA" dirty="0" smtClean="0"/>
              <a:t> place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In the </a:t>
            </a:r>
            <a:r>
              <a:rPr lang="fr-CA" dirty="0" err="1" smtClean="0"/>
              <a:t>red</a:t>
            </a:r>
            <a:r>
              <a:rPr lang="fr-CA" dirty="0" smtClean="0"/>
              <a:t> </a:t>
            </a:r>
            <a:r>
              <a:rPr lang="fr-CA" dirty="0" err="1" smtClean="0"/>
              <a:t>carpet</a:t>
            </a:r>
            <a:r>
              <a:rPr lang="fr-CA" dirty="0" smtClean="0"/>
              <a:t> (</a:t>
            </a:r>
            <a:r>
              <a:rPr lang="fr-CA" dirty="0" err="1" smtClean="0"/>
              <a:t>this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he</a:t>
            </a:r>
            <a:r>
              <a:rPr lang="fr-CA" dirty="0" smtClean="0"/>
              <a:t> </a:t>
            </a:r>
            <a:r>
              <a:rPr lang="fr-CA" dirty="0" err="1" smtClean="0"/>
              <a:t>say</a:t>
            </a:r>
            <a:r>
              <a:rPr lang="fr-CA" dirty="0" smtClean="0"/>
              <a:t> in a </a:t>
            </a:r>
            <a:r>
              <a:rPr lang="fr-CA" dirty="0" err="1" smtClean="0"/>
              <a:t>biography</a:t>
            </a:r>
            <a:r>
              <a:rPr lang="fr-CA" dirty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636912"/>
            <a:ext cx="2802226" cy="36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2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Charity</a:t>
            </a:r>
            <a:r>
              <a:rPr lang="fr-CA" dirty="0" smtClean="0"/>
              <a:t> </a:t>
            </a:r>
            <a:r>
              <a:rPr lang="fr-CA" dirty="0" err="1" smtClean="0"/>
              <a:t>involvement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This </a:t>
            </a:r>
            <a:r>
              <a:rPr lang="fr-CA" dirty="0" err="1" smtClean="0"/>
              <a:t>charity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: PETA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611560" y="19888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Advocating for animals is second nature to me,” Kesha said in response to the honor. “My affinity with animals and the natural world inspires me and my music. I don’t understand how anyone can justify abusing or exploiting animals, and as long as it continues, I intend to keep talking about it.”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224" y="1782693"/>
            <a:ext cx="3209528" cy="24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9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interests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The chat and the music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19157"/>
            <a:ext cx="5969383" cy="32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7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Thanks</a:t>
            </a:r>
            <a:r>
              <a:rPr lang="fr-CA" dirty="0" smtClean="0"/>
              <a:t> for </a:t>
            </a:r>
            <a:r>
              <a:rPr lang="fr-CA" dirty="0" err="1" smtClean="0"/>
              <a:t>listening</a:t>
            </a:r>
            <a:r>
              <a:rPr lang="fr-CA" dirty="0" smtClean="0"/>
              <a:t>!</a:t>
            </a:r>
            <a:endParaRPr lang="fr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lles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88</TotalTime>
  <Words>174</Words>
  <Application>Microsoft Office PowerPoint</Application>
  <PresentationFormat>Affichage à l'écran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Mailles</vt:lpstr>
      <vt:lpstr>Kesha Rose Serbert</vt:lpstr>
      <vt:lpstr> Informations</vt:lpstr>
      <vt:lpstr>Family Member</vt:lpstr>
      <vt:lpstr>Career Beginning</vt:lpstr>
      <vt:lpstr>Favourite place</vt:lpstr>
      <vt:lpstr>Charity involvement</vt:lpstr>
      <vt:lpstr>interests</vt:lpstr>
      <vt:lpstr>Thanks for listening!</vt:lpstr>
    </vt:vector>
  </TitlesOfParts>
  <Company>CSA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Techcsa</dc:creator>
  <cp:lastModifiedBy>Kellyann Boudreau</cp:lastModifiedBy>
  <cp:revision>12</cp:revision>
  <dcterms:created xsi:type="dcterms:W3CDTF">2016-10-20T14:36:11Z</dcterms:created>
  <dcterms:modified xsi:type="dcterms:W3CDTF">2016-10-26T17:29:57Z</dcterms:modified>
</cp:coreProperties>
</file>